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8" autoAdjust="0"/>
  </p:normalViewPr>
  <p:slideViewPr>
    <p:cSldViewPr>
      <p:cViewPr>
        <p:scale>
          <a:sx n="100" d="100"/>
          <a:sy n="100" d="100"/>
        </p:scale>
        <p:origin x="-1014" y="24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594DA-FB00-4FDE-AB6A-CBA22E926D20}" type="datetimeFigureOut">
              <a:rPr kumimoji="1" lang="ja-JP" altLang="en-US" smtClean="0"/>
              <a:t>2014/2/20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32000" y="746125"/>
            <a:ext cx="27940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6A3F0-EB03-4729-A59E-F1CBA1A88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847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BF25-D5A9-448C-8A4C-2775C6ECEE4D}" type="datetimeFigureOut">
              <a:rPr kumimoji="1" lang="ja-JP" altLang="en-US" smtClean="0"/>
              <a:t>2014/2/20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5D6-3889-4A1E-9B58-B76AC89BF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2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BF25-D5A9-448C-8A4C-2775C6ECEE4D}" type="datetimeFigureOut">
              <a:rPr kumimoji="1" lang="ja-JP" altLang="en-US" smtClean="0"/>
              <a:t>2014/2/20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5D6-3889-4A1E-9B58-B76AC89BF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39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BF25-D5A9-448C-8A4C-2775C6ECEE4D}" type="datetimeFigureOut">
              <a:rPr kumimoji="1" lang="ja-JP" altLang="en-US" smtClean="0"/>
              <a:t>2014/2/20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5D6-3889-4A1E-9B58-B76AC89BF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51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BF25-D5A9-448C-8A4C-2775C6ECEE4D}" type="datetimeFigureOut">
              <a:rPr kumimoji="1" lang="ja-JP" altLang="en-US" smtClean="0"/>
              <a:t>2014/2/20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5D6-3889-4A1E-9B58-B76AC89BF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13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BF25-D5A9-448C-8A4C-2775C6ECEE4D}" type="datetimeFigureOut">
              <a:rPr kumimoji="1" lang="ja-JP" altLang="en-US" smtClean="0"/>
              <a:t>2014/2/20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5D6-3889-4A1E-9B58-B76AC89BF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90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BF25-D5A9-448C-8A4C-2775C6ECEE4D}" type="datetimeFigureOut">
              <a:rPr kumimoji="1" lang="ja-JP" altLang="en-US" smtClean="0"/>
              <a:t>2014/2/20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5D6-3889-4A1E-9B58-B76AC89BF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57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BF25-D5A9-448C-8A4C-2775C6ECEE4D}" type="datetimeFigureOut">
              <a:rPr kumimoji="1" lang="ja-JP" altLang="en-US" smtClean="0"/>
              <a:t>2014/2/20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5D6-3889-4A1E-9B58-B76AC89BF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33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BF25-D5A9-448C-8A4C-2775C6ECEE4D}" type="datetimeFigureOut">
              <a:rPr kumimoji="1" lang="ja-JP" altLang="en-US" smtClean="0"/>
              <a:t>2014/2/20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5D6-3889-4A1E-9B58-B76AC89BF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5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BF25-D5A9-448C-8A4C-2775C6ECEE4D}" type="datetimeFigureOut">
              <a:rPr kumimoji="1" lang="ja-JP" altLang="en-US" smtClean="0"/>
              <a:t>2014/2/20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5D6-3889-4A1E-9B58-B76AC89BF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73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BF25-D5A9-448C-8A4C-2775C6ECEE4D}" type="datetimeFigureOut">
              <a:rPr kumimoji="1" lang="ja-JP" altLang="en-US" smtClean="0"/>
              <a:t>2014/2/20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5D6-3889-4A1E-9B58-B76AC89BF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371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BF25-D5A9-448C-8A4C-2775C6ECEE4D}" type="datetimeFigureOut">
              <a:rPr kumimoji="1" lang="ja-JP" altLang="en-US" smtClean="0"/>
              <a:t>2014/2/20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5D6-3889-4A1E-9B58-B76AC89BF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29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BF25-D5A9-448C-8A4C-2775C6ECEE4D}" type="datetimeFigureOut">
              <a:rPr kumimoji="1" lang="ja-JP" altLang="en-US" smtClean="0"/>
              <a:t>2014/2/20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EE5D6-3889-4A1E-9B58-B76AC89BF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6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8640" y="-108520"/>
            <a:ext cx="4248472" cy="792088"/>
          </a:xfrm>
        </p:spPr>
        <p:txBody>
          <a:bodyPr>
            <a:noAutofit/>
          </a:bodyPr>
          <a:lstStyle/>
          <a:p>
            <a:pPr algn="l"/>
            <a:r>
              <a:rPr lang="ja-JP" altLang="en-US" sz="11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「山形みんなで子育て​</a:t>
            </a:r>
            <a:r>
              <a:rPr lang="ja-JP" altLang="en-US" sz="11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応援団」地域連携事業</a:t>
            </a:r>
            <a:r>
              <a:rPr lang="en-US" altLang="ja-JP" sz="11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/>
            </a:r>
            <a:br>
              <a:rPr lang="en-US" altLang="ja-JP" sz="11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</a:br>
            <a:r>
              <a:rPr lang="ja-JP" altLang="en-US" sz="11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 </a:t>
            </a:r>
            <a:r>
              <a:rPr lang="ja-JP" altLang="en-US" sz="11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 主 催：ＮＰＯ法人</a:t>
            </a:r>
            <a:r>
              <a:rPr lang="ja-JP" altLang="en-US" sz="1100" dirty="0" err="1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ゆにぷろ</a:t>
            </a:r>
            <a:r>
              <a:rPr lang="ja-JP" altLang="en-US" sz="11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 　　   </a:t>
            </a:r>
            <a:r>
              <a:rPr lang="en-US" altLang="ja-JP" sz="11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/>
            </a:r>
            <a:br>
              <a:rPr lang="en-US" altLang="ja-JP" sz="11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</a:br>
            <a:r>
              <a:rPr lang="ja-JP" altLang="en-US" sz="11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 </a:t>
            </a:r>
            <a:r>
              <a:rPr lang="ja-JP" altLang="en-US" sz="11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 共 催：高畠町教育委員会</a:t>
            </a:r>
            <a:endParaRPr kumimoji="1" lang="ja-JP" altLang="en-US" sz="11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163021" y="2259679"/>
            <a:ext cx="2485607" cy="490460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 algn="l">
              <a:lnSpc>
                <a:spcPts val="200"/>
              </a:lnSpc>
            </a:pPr>
            <a:endParaRPr lang="en-US" altLang="ja-JP" sz="1200" spc="-100" dirty="0">
              <a:solidFill>
                <a:prstClr val="black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大友愛美</a:t>
            </a:r>
            <a:r>
              <a:rPr lang="ja-JP" altLang="en-US" sz="12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（</a:t>
            </a:r>
            <a:r>
              <a:rPr lang="ja-JP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おおとも よしみ</a:t>
            </a:r>
            <a:r>
              <a:rPr lang="ja-JP" altLang="en-US" sz="12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）</a:t>
            </a:r>
            <a:endParaRPr lang="en-US" altLang="ja-JP" sz="1400" dirty="0" smtClean="0">
              <a:solidFill>
                <a:schemeClr val="tx1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lvl="0" algn="l">
              <a:lnSpc>
                <a:spcPts val="200"/>
              </a:lnSpc>
            </a:pPr>
            <a:endParaRPr lang="en-US" altLang="ja-JP" sz="1200" spc="-100" dirty="0">
              <a:solidFill>
                <a:prstClr val="black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algn="l">
              <a:lnSpc>
                <a:spcPts val="200"/>
              </a:lnSpc>
            </a:pPr>
            <a:endParaRPr lang="en-US" altLang="ja-JP" sz="1200" spc="-100" dirty="0" smtClean="0">
              <a:solidFill>
                <a:schemeClr val="tx1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lvl="0" algn="l">
              <a:lnSpc>
                <a:spcPts val="200"/>
              </a:lnSpc>
            </a:pPr>
            <a:endParaRPr lang="en-US" altLang="ja-JP" sz="1100" spc="-100" dirty="0">
              <a:solidFill>
                <a:prstClr val="black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algn="l">
              <a:lnSpc>
                <a:spcPts val="200"/>
              </a:lnSpc>
            </a:pPr>
            <a:endParaRPr lang="en-US" altLang="ja-JP" sz="1200" spc="-100" dirty="0" smtClean="0">
              <a:solidFill>
                <a:schemeClr val="tx1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algn="l">
              <a:lnSpc>
                <a:spcPts val="200"/>
              </a:lnSpc>
            </a:pPr>
            <a:r>
              <a:rPr lang="ja-JP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ソーシャルワーカー</a:t>
            </a:r>
            <a:r>
              <a:rPr lang="ja-JP" altLang="en-US" sz="1200" spc="-100" dirty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。</a:t>
            </a:r>
            <a:endParaRPr lang="en-US" altLang="ja-JP" sz="1200" spc="-100" dirty="0" smtClean="0">
              <a:solidFill>
                <a:schemeClr val="tx1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lvl="0" algn="l">
              <a:lnSpc>
                <a:spcPts val="200"/>
              </a:lnSpc>
            </a:pPr>
            <a:endParaRPr lang="en-US" altLang="ja-JP" sz="1100" spc="-100" dirty="0">
              <a:solidFill>
                <a:prstClr val="black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ＮＰＯ法人ノーマライゼーションサポートセンター </a:t>
            </a:r>
            <a:r>
              <a:rPr lang="ja-JP" altLang="en-US" sz="1200" spc="-100" dirty="0" err="1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こころりんく</a:t>
            </a:r>
            <a:r>
              <a:rPr lang="ja-JP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東川（北海道・東川町）　副理事長</a:t>
            </a:r>
            <a:endParaRPr lang="en-US" altLang="ja-JP" sz="1200" spc="-100" dirty="0" smtClean="0">
              <a:solidFill>
                <a:schemeClr val="tx1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lvl="0" algn="l">
              <a:lnSpc>
                <a:spcPts val="200"/>
              </a:lnSpc>
            </a:pPr>
            <a:endParaRPr lang="en-US" altLang="ja-JP" sz="1200" spc="-100" dirty="0">
              <a:solidFill>
                <a:prstClr val="black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algn="l"/>
            <a:r>
              <a:rPr lang="zh-CN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名寄市立大学短期大学部児童学科</a:t>
            </a:r>
            <a:r>
              <a:rPr lang="ja-JP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／</a:t>
            </a:r>
            <a:r>
              <a:rPr lang="zh-TW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旭川福祉専門学校介護福祉科</a:t>
            </a:r>
            <a:r>
              <a:rPr lang="ja-JP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　</a:t>
            </a:r>
            <a:r>
              <a:rPr lang="zh-TW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非常勤講師</a:t>
            </a:r>
            <a:endParaRPr lang="en-US" altLang="ja-JP" sz="1200" spc="-100" dirty="0" smtClean="0">
              <a:solidFill>
                <a:schemeClr val="tx1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lvl="0" algn="l">
              <a:lnSpc>
                <a:spcPts val="200"/>
              </a:lnSpc>
            </a:pPr>
            <a:endParaRPr lang="en-US" altLang="ja-JP" sz="1200" spc="-100" dirty="0">
              <a:solidFill>
                <a:prstClr val="black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そのわかりやすく、心に響く講演・発言・文章には定評がある。</a:t>
            </a:r>
            <a:endParaRPr lang="en-US" altLang="ja-JP" sz="1200" spc="-100" dirty="0" smtClean="0">
              <a:solidFill>
                <a:schemeClr val="tx1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lvl="0" algn="l">
              <a:lnSpc>
                <a:spcPts val="200"/>
              </a:lnSpc>
            </a:pPr>
            <a:endParaRPr lang="en-US" altLang="ja-JP" sz="1200" spc="-100" dirty="0">
              <a:solidFill>
                <a:prstClr val="black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最近、その歩みを</a:t>
            </a:r>
            <a:r>
              <a:rPr lang="en-US" altLang="ja-JP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『</a:t>
            </a:r>
            <a:r>
              <a:rPr lang="ja-JP" altLang="en-US" sz="1100" spc="-100" dirty="0" err="1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ぴっころ</a:t>
            </a:r>
            <a:r>
              <a:rPr lang="ja-JP" altLang="en-US" sz="11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流</a:t>
            </a:r>
            <a:r>
              <a:rPr lang="ja-JP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　ともに暮らすためのレッスン　</a:t>
            </a:r>
            <a:r>
              <a:rPr lang="ja-JP" altLang="en-US" sz="11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対人援助にまつわる関係性とバランス</a:t>
            </a:r>
            <a:r>
              <a:rPr lang="en-US" altLang="ja-JP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』</a:t>
            </a:r>
            <a:r>
              <a:rPr lang="ja-JP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（</a:t>
            </a:r>
            <a:r>
              <a:rPr lang="en-US" altLang="ja-JP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2014.2 </a:t>
            </a:r>
            <a:r>
              <a:rPr lang="ja-JP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全国コミュニティライフサポートセンター発行）にまとめた。人とかかわるすべての人に読んでいただきたい１冊。</a:t>
            </a:r>
            <a:endParaRPr lang="en-US" altLang="ja-JP" sz="1200" spc="-100" dirty="0" smtClean="0">
              <a:solidFill>
                <a:schemeClr val="tx1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lvl="0" algn="l">
              <a:lnSpc>
                <a:spcPts val="200"/>
              </a:lnSpc>
            </a:pPr>
            <a:endParaRPr lang="en-US" altLang="ja-JP" sz="1200" spc="-100" dirty="0">
              <a:solidFill>
                <a:prstClr val="black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根室市出身。</a:t>
            </a:r>
            <a:endParaRPr lang="en-US" altLang="ja-JP" sz="1200" spc="-100" dirty="0">
              <a:solidFill>
                <a:schemeClr val="tx1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lvl="0" algn="l">
              <a:lnSpc>
                <a:spcPts val="200"/>
              </a:lnSpc>
            </a:pPr>
            <a:endParaRPr lang="en-US" altLang="ja-JP" sz="1200" spc="-100" dirty="0">
              <a:solidFill>
                <a:prstClr val="black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2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子どもたちを理解し、ともに生きていくために大切なことを、お話しいただきます。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22" y="787252"/>
            <a:ext cx="6299885" cy="10310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子どもがわかる 子どもが変わる</a:t>
            </a: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 </a:t>
            </a:r>
            <a:r>
              <a:rPr lang="ja-JP" altLang="en-US" sz="2200" spc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大友愛美 講演会 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endParaRPr lang="ja-JP" altLang="en-US" sz="2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87920" y="1979712"/>
            <a:ext cx="3689152" cy="59766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日時</a:t>
            </a:r>
            <a:r>
              <a:rPr lang="ja-JP" altLang="en-US" sz="14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ja-JP" altLang="en-US" sz="16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平成</a:t>
            </a:r>
            <a:r>
              <a:rPr lang="en-US" altLang="ja-JP" sz="16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26</a:t>
            </a:r>
            <a:r>
              <a:rPr lang="ja-JP" altLang="en-US" sz="16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年</a:t>
            </a:r>
            <a:r>
              <a:rPr lang="en-US" altLang="ja-JP" sz="16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3</a:t>
            </a:r>
            <a:r>
              <a:rPr lang="ja-JP" altLang="en-US" sz="16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月</a:t>
            </a:r>
            <a:r>
              <a:rPr lang="en-US" altLang="ja-JP" sz="16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8</a:t>
            </a:r>
            <a:r>
              <a:rPr lang="ja-JP" altLang="en-US" sz="16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日（土）</a:t>
            </a:r>
            <a:r>
              <a:rPr lang="ja-JP" altLang="en-US" sz="14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１３：３０～１５：３０　</a:t>
            </a:r>
            <a:endParaRPr lang="en-US" altLang="ja-JP" sz="13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r"/>
            <a:r>
              <a:rPr lang="ja-JP" altLang="en-US" sz="13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en-US" altLang="ja-JP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※</a:t>
            </a:r>
            <a:r>
              <a:rPr lang="ja-JP" altLang="en-US" sz="13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9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（１５：３０～１６：３０　</a:t>
            </a:r>
            <a:r>
              <a:rPr lang="ja-JP" altLang="en-US" sz="11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講師を交えての茶話会もあります）</a:t>
            </a:r>
            <a:endParaRPr lang="en-US" altLang="ja-JP" sz="11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en-US" altLang="ja-JP" sz="13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場所：高畠町</a:t>
            </a:r>
            <a:r>
              <a:rPr lang="ja-JP" altLang="en-US" sz="13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総合交流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プラザ ２Ｆ研修室</a:t>
            </a:r>
            <a:endParaRPr lang="en-US" altLang="ja-JP" sz="13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（エレベーターがあります）</a:t>
            </a:r>
            <a:endParaRPr lang="en-US" altLang="ja-JP" sz="13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〒</a:t>
            </a:r>
            <a:r>
              <a:rPr lang="en-US" altLang="ja-JP" sz="12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992-0351  </a:t>
            </a:r>
            <a:r>
              <a:rPr lang="ja-JP" altLang="en-US" sz="12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東置賜郡高畠町</a:t>
            </a:r>
            <a:r>
              <a:rPr lang="ja-JP" altLang="en-US" sz="12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大字高畠</a:t>
            </a:r>
            <a:r>
              <a:rPr lang="ja-JP" altLang="en-US" sz="12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９０６ </a:t>
            </a:r>
            <a:endParaRPr lang="en-US" altLang="ja-JP" sz="120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en-US" altLang="ja-JP" sz="13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対象：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保護者、高畠町</a:t>
            </a:r>
            <a:r>
              <a:rPr lang="ja-JP" altLang="en-US" sz="13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子育て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支援関係者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、その他、</a:t>
            </a:r>
            <a:endParaRPr lang="en-US" altLang="ja-JP" sz="130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</a:t>
            </a:r>
            <a:r>
              <a:rPr lang="ja-JP" altLang="en-US" sz="130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関心の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ある方は、</a:t>
            </a:r>
            <a:r>
              <a:rPr lang="ja-JP" altLang="en-US" sz="13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どなたでもご参加いただけます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。</a:t>
            </a:r>
            <a:endParaRPr lang="en-US" altLang="ja-JP" sz="130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en-US" altLang="ja-JP" sz="130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参加費：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無料</a:t>
            </a:r>
            <a:endParaRPr lang="en-US" altLang="ja-JP" sz="130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en-US" altLang="ja-JP" sz="130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駐車場：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駐車スペースに限りがありますので、乗り合わせ等</a:t>
            </a:r>
            <a:endParaRPr lang="en-US" altLang="ja-JP" sz="130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 ご協力をお願いいたします。</a:t>
            </a:r>
            <a:endParaRPr lang="en-US" altLang="ja-JP" sz="15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en-US" altLang="ja-JP" sz="130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en-US" altLang="ja-JP" sz="15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13:30</a:t>
            </a:r>
            <a:r>
              <a:rPr lang="ja-JP" altLang="en-US" sz="15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～</a:t>
            </a:r>
            <a:r>
              <a:rPr lang="en-US" altLang="ja-JP" sz="15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15:30</a:t>
            </a:r>
          </a:p>
          <a:p>
            <a:pPr algn="l"/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講演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b="1" spc="1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「子どもがわかる</a:t>
            </a:r>
            <a:r>
              <a:rPr lang="ja-JP" altLang="en-US" sz="1300" b="1" spc="1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b="1" spc="1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子どもが変わる」</a:t>
            </a:r>
            <a:endParaRPr lang="en-US" altLang="ja-JP" sz="1300" b="1" spc="10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講師：</a:t>
            </a:r>
            <a:r>
              <a:rPr lang="ja-JP" altLang="en-US" sz="11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ＮＰＯ</a:t>
            </a:r>
            <a:r>
              <a:rPr lang="ja-JP" altLang="en-US" sz="1100" spc="-100" dirty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法人</a:t>
            </a:r>
            <a:r>
              <a:rPr lang="ja-JP" altLang="en-US" sz="11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ノーマライゼーションサポートセンター</a:t>
            </a:r>
            <a:endParaRPr lang="en-US" altLang="ja-JP" sz="1100" spc="-100" dirty="0" smtClean="0">
              <a:solidFill>
                <a:schemeClr val="tx1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100" spc="-100" dirty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1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　　　 </a:t>
            </a:r>
            <a:r>
              <a:rPr lang="ja-JP" altLang="en-US" sz="1100" spc="-100" dirty="0" err="1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こころりんく</a:t>
            </a:r>
            <a:r>
              <a:rPr lang="ja-JP" altLang="en-US" sz="1100" spc="-100" dirty="0" smtClean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東川</a:t>
            </a:r>
            <a:r>
              <a:rPr lang="ja-JP" altLang="en-US" sz="1100" spc="-100" dirty="0">
                <a:solidFill>
                  <a:schemeClr val="tx1"/>
                </a:solidFill>
                <a:latin typeface="HG教科書体" panose="02020609000000000000" pitchFamily="17" charset="-128"/>
                <a:ea typeface="HG教科書体" panose="02020609000000000000" pitchFamily="17" charset="-128"/>
                <a:cs typeface="メイリオ" panose="020B0604030504040204" pitchFamily="50" charset="-128"/>
              </a:rPr>
              <a:t>　副理事長</a:t>
            </a:r>
            <a:endParaRPr lang="en-US" altLang="ja-JP" sz="1300" spc="-100" dirty="0">
              <a:solidFill>
                <a:schemeClr val="tx1"/>
              </a:solidFill>
              <a:latin typeface="HG教科書体" panose="02020609000000000000" pitchFamily="17" charset="-128"/>
              <a:ea typeface="HG教科書体" panose="02020609000000000000" pitchFamily="17" charset="-128"/>
              <a:cs typeface="メイリオ" panose="020B0604030504040204" pitchFamily="50" charset="-128"/>
            </a:endParaRPr>
          </a:p>
          <a:p>
            <a:pPr algn="l">
              <a:lnSpc>
                <a:spcPts val="3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</a:t>
            </a:r>
            <a:endParaRPr lang="en-US" altLang="ja-JP" sz="130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大 友  愛 美</a:t>
            </a:r>
            <a:r>
              <a:rPr lang="en-US" altLang="ja-JP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氏</a:t>
            </a:r>
            <a:r>
              <a:rPr lang="en-US" altLang="ja-JP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     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</a:t>
            </a:r>
            <a:r>
              <a:rPr lang="en-US" altLang="ja-JP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endParaRPr lang="en-US" altLang="ja-JP" sz="13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13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algn="l"/>
            <a:r>
              <a:rPr lang="ja-JP" altLang="en-US" sz="1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対談「子どもがわかると　大人が変わる？」</a:t>
            </a:r>
            <a:endParaRPr lang="en-US" altLang="ja-JP" sz="1200" b="1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algn="l">
              <a:lnSpc>
                <a:spcPts val="400"/>
              </a:lnSpc>
            </a:pPr>
            <a:endParaRPr lang="en-US" altLang="ja-JP" sz="13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algn="l"/>
            <a:r>
              <a:rPr lang="ja-JP" altLang="en-US" sz="13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講演</a:t>
            </a:r>
            <a:r>
              <a:rPr lang="ja-JP" altLang="en-US" sz="12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に引き続き、「理解」の深淵にさらに迫ります！</a:t>
            </a:r>
            <a:endParaRPr lang="en-US" altLang="ja-JP" sz="12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algn="l">
              <a:lnSpc>
                <a:spcPts val="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大 </a:t>
            </a:r>
            <a:r>
              <a:rPr lang="ja-JP" altLang="en-US" sz="13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友  愛 美</a:t>
            </a:r>
            <a:r>
              <a:rPr lang="en-US" altLang="ja-JP" sz="13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氏（こころりんく東川）</a:t>
            </a:r>
            <a:endParaRPr lang="en-US" altLang="ja-JP" sz="130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</a:t>
            </a:r>
            <a:r>
              <a:rPr lang="en-US" altLang="ja-JP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×</a:t>
            </a:r>
            <a:r>
              <a:rPr lang="ja-JP" altLang="en-US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伊 藤  寿 彦　（ゆにぷろ）</a:t>
            </a:r>
            <a:r>
              <a:rPr lang="en-US" altLang="ja-JP" sz="13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endParaRPr lang="en-US" altLang="ja-JP" sz="13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algn="l"/>
            <a:endParaRPr lang="ja-JP" altLang="en-US" sz="13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4173835" y="7522087"/>
            <a:ext cx="2489934" cy="158417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未就学幼児対象の託児を若干名受け付けます（先着順５名までとなります）。</a:t>
            </a:r>
            <a:endParaRPr lang="en-US" altLang="ja-JP" sz="12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ご希望の方は、ゆにぷろ（</a:t>
            </a:r>
            <a:r>
              <a:rPr lang="en-US" altLang="ja-JP" sz="12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0238-52-5679</a:t>
            </a:r>
            <a:r>
              <a:rPr lang="ja-JP" altLang="en-US" sz="12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）までお問い合わせください。</a:t>
            </a:r>
            <a:endParaRPr lang="en-US" altLang="ja-JP" sz="12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algn="l"/>
            <a:r>
              <a:rPr lang="en-US" altLang="ja-JP" sz="10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「ＮＰＯ法人</a:t>
            </a:r>
            <a:r>
              <a:rPr lang="ja-JP" altLang="en-US" sz="1000" dirty="0" err="1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すぷうん</a:t>
            </a:r>
            <a:r>
              <a:rPr lang="ja-JP" altLang="en-US" sz="10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」の託児サービスをお願いしております。</a:t>
            </a:r>
            <a:endParaRPr lang="ja-JP" altLang="en-US" sz="10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416495" y="8062655"/>
            <a:ext cx="3240360" cy="10436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お問い合わせ先：</a:t>
            </a:r>
            <a:endParaRPr lang="en-US" altLang="ja-JP" sz="105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</a:rPr>
              <a:t>ＮＰＯ法人</a:t>
            </a:r>
            <a:r>
              <a:rPr lang="ja-JP" altLang="en-US" sz="1050" dirty="0" err="1" smtClean="0">
                <a:solidFill>
                  <a:schemeClr val="tx1"/>
                </a:solidFill>
              </a:rPr>
              <a:t>ゆにぷろ</a:t>
            </a:r>
            <a:r>
              <a:rPr lang="ja-JP" altLang="en-US" sz="1050" dirty="0" smtClean="0">
                <a:solidFill>
                  <a:schemeClr val="tx1"/>
                </a:solidFill>
              </a:rPr>
              <a:t>　（担当：伊藤・加地・中川）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</a:rPr>
              <a:t>〒</a:t>
            </a:r>
            <a:r>
              <a:rPr lang="en-US" altLang="ja-JP" sz="1050" dirty="0" smtClean="0">
                <a:solidFill>
                  <a:schemeClr val="tx1"/>
                </a:solidFill>
              </a:rPr>
              <a:t>992-0351 </a:t>
            </a:r>
            <a:r>
              <a:rPr lang="ja-JP" altLang="en-US" sz="1050" dirty="0" smtClean="0">
                <a:solidFill>
                  <a:schemeClr val="tx1"/>
                </a:solidFill>
              </a:rPr>
              <a:t>山形県東置賜郡高畠町大字高畠</a:t>
            </a:r>
            <a:r>
              <a:rPr lang="en-US" altLang="ja-JP" sz="1050" dirty="0" smtClean="0">
                <a:solidFill>
                  <a:schemeClr val="tx1"/>
                </a:solidFill>
              </a:rPr>
              <a:t>328-1</a:t>
            </a:r>
          </a:p>
          <a:p>
            <a:r>
              <a:rPr lang="en-US" altLang="ja-JP" sz="1050" dirty="0" smtClean="0">
                <a:solidFill>
                  <a:schemeClr val="tx1"/>
                </a:solidFill>
              </a:rPr>
              <a:t>TEL </a:t>
            </a:r>
            <a:r>
              <a:rPr lang="en-US" altLang="ja-JP" sz="1200" dirty="0" smtClean="0">
                <a:solidFill>
                  <a:schemeClr val="tx1"/>
                </a:solidFill>
              </a:rPr>
              <a:t>0238-52-5679</a:t>
            </a:r>
            <a:r>
              <a:rPr lang="en-US" altLang="ja-JP" sz="1050" dirty="0" smtClean="0">
                <a:solidFill>
                  <a:schemeClr val="tx1"/>
                </a:solidFill>
              </a:rPr>
              <a:t>   FAX  0238-40-0292                         mail   </a:t>
            </a:r>
            <a:r>
              <a:rPr lang="en-US" altLang="ja-JP" sz="1200" dirty="0" smtClean="0">
                <a:solidFill>
                  <a:schemeClr val="tx1"/>
                </a:solidFill>
              </a:rPr>
              <a:t>npotakahata@gmail.com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unipro\AppData\Local\Microsoft\Windows\Temporary Internet Files\Content.IE5\7APKDSEN\MC9004213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52" y="1187624"/>
            <a:ext cx="1606601" cy="975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496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103</Words>
  <Application>Microsoft Office PowerPoint</Application>
  <PresentationFormat>画面に合わせる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「山形みんなで子育て​応援団」地域連携事業   主 催：ＮＰＯ法人ゆにぷろ 　　      共 催：高畠町教育委員会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「山形みんなで子育て​応援団」地域連携事業　　　　　主催：ＮＰＯ法人ゆにぷろ</dc:title>
  <dc:creator>Windows ユーザー</dc:creator>
  <cp:lastModifiedBy>Windows ユーザー</cp:lastModifiedBy>
  <cp:revision>33</cp:revision>
  <cp:lastPrinted>2014-02-20T00:21:42Z</cp:lastPrinted>
  <dcterms:created xsi:type="dcterms:W3CDTF">2014-02-17T03:38:51Z</dcterms:created>
  <dcterms:modified xsi:type="dcterms:W3CDTF">2014-02-20T00:43:42Z</dcterms:modified>
</cp:coreProperties>
</file>